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20370000</c:v>
                </c:pt>
                <c:pt idx="1">
                  <c:v>19894000</c:v>
                </c:pt>
                <c:pt idx="2">
                  <c:v>15930000</c:v>
                </c:pt>
                <c:pt idx="3">
                  <c:v>15693000</c:v>
                </c:pt>
                <c:pt idx="4">
                  <c:v>16293000</c:v>
                </c:pt>
                <c:pt idx="5">
                  <c:v>16281000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99-434D-A882-4CC61F1D981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47888351"/>
        <c:axId val="347890847"/>
      </c:barChart>
      <c:catAx>
        <c:axId val="347888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890847"/>
        <c:crosses val="autoZero"/>
        <c:auto val="1"/>
        <c:lblAlgn val="ctr"/>
        <c:lblOffset val="100"/>
        <c:noMultiLvlLbl val="0"/>
      </c:catAx>
      <c:valAx>
        <c:axId val="347890847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347888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20CDF-3924-462B-9328-9F7A10FC4695}">
      <dsp:nvSpPr>
        <dsp:cNvPr id="0" name=""/>
        <dsp:cNvSpPr/>
      </dsp:nvSpPr>
      <dsp:spPr>
        <a:xfrm>
          <a:off x="-5201808" y="-796759"/>
          <a:ext cx="6194449" cy="6194449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CAE8B-A1B2-45D3-95D5-A01A066861DD}">
      <dsp:nvSpPr>
        <dsp:cNvPr id="0" name=""/>
        <dsp:cNvSpPr/>
      </dsp:nvSpPr>
      <dsp:spPr>
        <a:xfrm>
          <a:off x="519731" y="353719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일성건어물</a:t>
          </a:r>
          <a:r>
            <a:rPr lang="ko-KR" altLang="en-US" sz="2700" kern="1200" dirty="0" smtClean="0"/>
            <a:t> 개업</a:t>
          </a:r>
          <a:endParaRPr lang="ko-KR" altLang="en-US" sz="2700" kern="1200" dirty="0"/>
        </a:p>
      </dsp:txBody>
      <dsp:txXfrm>
        <a:off x="519731" y="353719"/>
        <a:ext cx="7127586" cy="707807"/>
      </dsp:txXfrm>
    </dsp:sp>
    <dsp:sp modelId="{1511A0CE-123E-44AB-9038-B7A0CC83507D}">
      <dsp:nvSpPr>
        <dsp:cNvPr id="0" name=""/>
        <dsp:cNvSpPr/>
      </dsp:nvSpPr>
      <dsp:spPr>
        <a:xfrm>
          <a:off x="77351" y="265243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F36681-418E-4568-99AF-E98E3A6EF33E}">
      <dsp:nvSpPr>
        <dsp:cNvPr id="0" name=""/>
        <dsp:cNvSpPr/>
      </dsp:nvSpPr>
      <dsp:spPr>
        <a:xfrm>
          <a:off x="925533" y="1415614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7</a:t>
          </a:r>
          <a:r>
            <a:rPr lang="ko-KR" altLang="en-US" sz="2700" kern="1200" dirty="0" smtClean="0"/>
            <a:t>월 인터넷 쇼핑몰 시작</a:t>
          </a:r>
          <a:endParaRPr lang="ko-KR" altLang="en-US" sz="2700" kern="1200" dirty="0"/>
        </a:p>
      </dsp:txBody>
      <dsp:txXfrm>
        <a:off x="925533" y="1415614"/>
        <a:ext cx="6721784" cy="707807"/>
      </dsp:txXfrm>
    </dsp:sp>
    <dsp:sp modelId="{23D05531-1C9D-462A-99CD-3D57C34D55F3}">
      <dsp:nvSpPr>
        <dsp:cNvPr id="0" name=""/>
        <dsp:cNvSpPr/>
      </dsp:nvSpPr>
      <dsp:spPr>
        <a:xfrm>
          <a:off x="483153" y="1327138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E80180-F68A-42AB-8273-BBB3D1317F4E}">
      <dsp:nvSpPr>
        <dsp:cNvPr id="0" name=""/>
        <dsp:cNvSpPr/>
      </dsp:nvSpPr>
      <dsp:spPr>
        <a:xfrm>
          <a:off x="925533" y="2477508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상점과 인터넷 쇼핑몰 분업</a:t>
          </a:r>
          <a:endParaRPr lang="ko-KR" altLang="en-US" sz="2700" kern="1200" dirty="0"/>
        </a:p>
      </dsp:txBody>
      <dsp:txXfrm>
        <a:off x="925533" y="2477508"/>
        <a:ext cx="6721784" cy="707807"/>
      </dsp:txXfrm>
    </dsp:sp>
    <dsp:sp modelId="{CCA5292D-A51F-4A1C-B495-34226122E2E0}">
      <dsp:nvSpPr>
        <dsp:cNvPr id="0" name=""/>
        <dsp:cNvSpPr/>
      </dsp:nvSpPr>
      <dsp:spPr>
        <a:xfrm>
          <a:off x="483153" y="2389032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B2115F-3D36-4510-A0E1-B83F53F6F819}">
      <dsp:nvSpPr>
        <dsp:cNvPr id="0" name=""/>
        <dsp:cNvSpPr/>
      </dsp:nvSpPr>
      <dsp:spPr>
        <a:xfrm>
          <a:off x="519731" y="3539403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6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네어버스토어팜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쿠팡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위메프</a:t>
          </a:r>
          <a:r>
            <a:rPr lang="ko-KR" altLang="en-US" sz="2700" kern="1200" dirty="0" smtClean="0"/>
            <a:t> 입점</a:t>
          </a:r>
          <a:endParaRPr lang="ko-KR" altLang="en-US" sz="2700" kern="1200" dirty="0"/>
        </a:p>
      </dsp:txBody>
      <dsp:txXfrm>
        <a:off x="519731" y="3539403"/>
        <a:ext cx="7127586" cy="707807"/>
      </dsp:txXfrm>
    </dsp:sp>
    <dsp:sp modelId="{87A8ECE4-9ADB-42EB-AE80-3876B208630D}">
      <dsp:nvSpPr>
        <dsp:cNvPr id="0" name=""/>
        <dsp:cNvSpPr/>
      </dsp:nvSpPr>
      <dsp:spPr>
        <a:xfrm>
          <a:off x="77351" y="3450927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  <p:transition spd="slow">
    <p:cover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  <p:transition spd="slow">
    <p:cover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  <p:transition spd="slow">
    <p:cover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  <p:transition spd="slow">
    <p:cover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  <p:transition spd="slow">
    <p:cover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  <p:transition spd="slow">
    <p:cover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  <p:transition spd="slow">
    <p:cover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  <p:transition spd="slow">
    <p:cover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  <p:transition spd="slow">
    <p:cover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  <p:transition spd="slow">
    <p:cover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  <p:transition spd="slow">
    <p:cover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883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 dir="r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실적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6510"/>
              </p:ext>
            </p:extLst>
          </p:nvPr>
        </p:nvGraphicFramePr>
        <p:xfrm>
          <a:off x="995241" y="1690686"/>
          <a:ext cx="9853678" cy="465943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01734">
                  <a:extLst>
                    <a:ext uri="{9D8B030D-6E8A-4147-A177-3AD203B41FA5}">
                      <a16:colId xmlns:a16="http://schemas.microsoft.com/office/drawing/2014/main" val="359491822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154501345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607224727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68697683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3723204944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96228779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15583334"/>
                    </a:ext>
                  </a:extLst>
                </a:gridCol>
              </a:tblGrid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상품명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9851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발 </a:t>
                      </a:r>
                      <a:r>
                        <a:rPr lang="ko-KR" altLang="en-US" b="1" dirty="0" err="1" smtClean="0"/>
                        <a:t>과메기</a:t>
                      </a:r>
                      <a:r>
                        <a:rPr lang="ko-KR" altLang="en-US" b="1" dirty="0" smtClean="0"/>
                        <a:t> 채소 세트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10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손질 발 </a:t>
                      </a:r>
                      <a:r>
                        <a:rPr lang="ko-KR" altLang="en-US" b="1" dirty="0" err="1" smtClean="0"/>
                        <a:t>과메기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04720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명태 </a:t>
                      </a:r>
                      <a:r>
                        <a:rPr lang="ko-KR" altLang="en-US" b="1" dirty="0" err="1" smtClean="0"/>
                        <a:t>알포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35038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</a:t>
                      </a:r>
                      <a:r>
                        <a:rPr lang="ko-KR" altLang="en-US" b="1" dirty="0" err="1" smtClean="0"/>
                        <a:t>돌미역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75102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다시마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41464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반 건조 조미 두절 노가리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0258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국내 가공 무 조미 </a:t>
                      </a:r>
                      <a:r>
                        <a:rPr lang="ko-KR" altLang="en-US" b="1" dirty="0" err="1" smtClean="0"/>
                        <a:t>노가리채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696038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국물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중멸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상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중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351613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볶음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smtClean="0"/>
                        <a:t>자멸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26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잔멸치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세멸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158427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국산 참 </a:t>
                      </a:r>
                      <a:r>
                        <a:rPr lang="ko-KR" altLang="en-US" b="1" dirty="0" err="1" smtClean="0"/>
                        <a:t>진미채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99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5063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매출액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513491411"/>
              </p:ext>
            </p:extLst>
          </p:nvPr>
        </p:nvGraphicFramePr>
        <p:xfrm>
          <a:off x="1978925" y="1690686"/>
          <a:ext cx="8584442" cy="4942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840079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3267" y="2402005"/>
            <a:ext cx="63612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3267" y="2078839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정직하고 깨끗한 먹거리로 보답하겠습니다</a:t>
            </a:r>
            <a:r>
              <a:rPr lang="en-US" altLang="ko-KR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3600" b="1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1012" y="3648500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Gunomul.com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96" y="1831347"/>
            <a:ext cx="2456880" cy="24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8485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7027" y="614597"/>
            <a:ext cx="2524600" cy="2353455"/>
            <a:chOff x="1927027" y="614597"/>
            <a:chExt cx="2524600" cy="2353455"/>
          </a:xfrm>
        </p:grpSpPr>
        <p:sp>
          <p:nvSpPr>
            <p:cNvPr id="3" name="타원 2"/>
            <p:cNvSpPr/>
            <p:nvPr/>
          </p:nvSpPr>
          <p:spPr>
            <a:xfrm>
              <a:off x="2373365" y="614597"/>
              <a:ext cx="1604028" cy="1593938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92702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985707" y="2541184"/>
              <a:ext cx="2379343" cy="426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일성 건어물 소개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94517" y="614597"/>
            <a:ext cx="2524600" cy="2757584"/>
            <a:chOff x="4794517" y="614597"/>
            <a:chExt cx="2524600" cy="2757584"/>
          </a:xfrm>
        </p:grpSpPr>
        <p:sp>
          <p:nvSpPr>
            <p:cNvPr id="9" name="타원 8"/>
            <p:cNvSpPr/>
            <p:nvPr/>
          </p:nvSpPr>
          <p:spPr>
            <a:xfrm>
              <a:off x="5240855" y="614597"/>
              <a:ext cx="1604028" cy="159393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479451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43746" y="2541184"/>
              <a:ext cx="19287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일성 건어물</a:t>
              </a:r>
              <a:endPara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 제품 군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662007" y="614597"/>
            <a:ext cx="2602966" cy="2388252"/>
            <a:chOff x="7662007" y="614597"/>
            <a:chExt cx="2602966" cy="2388252"/>
          </a:xfrm>
        </p:grpSpPr>
        <p:sp>
          <p:nvSpPr>
            <p:cNvPr id="13" name="타원 12"/>
            <p:cNvSpPr/>
            <p:nvPr/>
          </p:nvSpPr>
          <p:spPr>
            <a:xfrm>
              <a:off x="8108345" y="614597"/>
              <a:ext cx="1604028" cy="1593938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766200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720687" y="2541184"/>
              <a:ext cx="2544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상반기 매출 현황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697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1426" y="2641298"/>
            <a:ext cx="1744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계절 제품</a:t>
            </a:r>
            <a:endParaRPr lang="en-US" altLang="ko-KR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과메기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50" y="1954820"/>
            <a:ext cx="6078446" cy="4254912"/>
          </a:xfrm>
          <a:prstGeom prst="rect">
            <a:avLst/>
          </a:prstGeom>
        </p:spPr>
      </p:pic>
      <p:pic>
        <p:nvPicPr>
          <p:cNvPr id="3" name="과메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6829" y="2361062"/>
            <a:ext cx="5310186" cy="29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265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-13649"/>
            <a:ext cx="6951260" cy="68716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0269" y="2652735"/>
            <a:ext cx="25811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18759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238</Words>
  <Application>Microsoft Office PowerPoint</Application>
  <PresentationFormat>와이드스크린</PresentationFormat>
  <Paragraphs>129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HY헤드라인M</vt:lpstr>
      <vt:lpstr>KBIZ한마음고딕 B</vt:lpstr>
      <vt:lpstr>나눔손글씨 펜</vt:lpstr>
      <vt:lpstr>맑은 고딕</vt:lpstr>
      <vt:lpstr>Arial</vt:lpstr>
      <vt:lpstr>Arial Rounded MT Bold</vt:lpstr>
      <vt:lpstr>Century Gothic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일성 건어물</vt:lpstr>
      <vt:lpstr>일성 건어물</vt:lpstr>
      <vt:lpstr>PowerPoint 프레젠테이션</vt:lpstr>
      <vt:lpstr>상반기 매출 실적 – 주요 제품 군</vt:lpstr>
      <vt:lpstr>상반기 매출액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USER</cp:lastModifiedBy>
  <cp:revision>54</cp:revision>
  <dcterms:created xsi:type="dcterms:W3CDTF">2020-11-04T05:14:59Z</dcterms:created>
  <dcterms:modified xsi:type="dcterms:W3CDTF">2020-11-28T14:30:59Z</dcterms:modified>
</cp:coreProperties>
</file>